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3" r:id="rId3"/>
    <p:sldId id="276" r:id="rId4"/>
    <p:sldId id="275" r:id="rId5"/>
    <p:sldId id="277" r:id="rId6"/>
    <p:sldId id="278" r:id="rId7"/>
    <p:sldId id="274" r:id="rId8"/>
    <p:sldId id="280" r:id="rId9"/>
    <p:sldId id="281" r:id="rId10"/>
    <p:sldId id="284" r:id="rId11"/>
    <p:sldId id="287" r:id="rId12"/>
    <p:sldId id="282" r:id="rId13"/>
    <p:sldId id="285" r:id="rId14"/>
    <p:sldId id="286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4/Moscow_School_of_Painting,_Sculpture_and_Architecture.jpg" TargetMode="External"/><Relationship Id="rId7" Type="http://schemas.openxmlformats.org/officeDocument/2006/relationships/hyperlink" Target="http://upload.wikimedia.org/wikipedia/commons/5/57/Levitan_Zolotaya_Osen.jpg" TargetMode="External"/><Relationship Id="rId2" Type="http://schemas.openxmlformats.org/officeDocument/2006/relationships/hyperlink" Target="http://upload.wikimedia.org/wikipedia/commons/thumb/e/ef/Isaac_Levitan_selfportrait1880.jpg/443px-Isaac_Levitan_selfportrait188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0/0a/Mart_levitan.jpg" TargetMode="External"/><Relationship Id="rId5" Type="http://schemas.openxmlformats.org/officeDocument/2006/relationships/hyperlink" Target="http://upload.wikimedia.org/wikipedia/commons/8/84/Polenov_by_Repin.jpg" TargetMode="External"/><Relationship Id="rId4" Type="http://schemas.openxmlformats.org/officeDocument/2006/relationships/hyperlink" Target="http://upload.wikimedia.org/wikipedia/commons/4/41/Savrasov_(by_Iosif_Volkov)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Сочинение по картине И. И. Левитана «Золотая осень»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Русский язык 4 класс</a:t>
            </a:r>
          </a:p>
          <a:p>
            <a:r>
              <a:rPr lang="ru-RU" dirty="0" smtClean="0"/>
              <a:t>Выполнила: учитель начальных классов  </a:t>
            </a:r>
            <a:r>
              <a:rPr lang="ru-RU" dirty="0" err="1" smtClean="0"/>
              <a:t>АникинаН.А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root\Downloads\image-26-04-25-03-4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"/>
            <a:ext cx="3962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67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93d/0002050c-dd53c134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900igr.net/up/datas/87881/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5.infourok.ru/uploads/ex/0b15/00022df4-1d4fd49d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s02.infourok.ru/uploads/ex/0002/0008b291-0e41b6d5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https://fsd.multiurok.ru/html/2018/05/23/s_5b053715b043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fsd.multiurok.ru/html/2018/05/23/s_5b053715b043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fsd.multiurok.ru/html/2018/09/26/s_5baaf7696e75a/img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https://fsd.multiurok.ru/html/2018/09/26/s_5baaf7696e75a/img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2" name="Picture 10" descr="http://900igr.net/up/datas/121597/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Интернет ресурсы: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2"/>
              </a:rPr>
              <a:t>http://upload.wikimedia.org/wikipedia/commons/thumb/e/ef/Isaac_Levitan_selfportrait1880.jpg/443px-Isaac_Levitan_selfportrait1880.jpg</a:t>
            </a:r>
            <a:r>
              <a:rPr lang="ru-RU" altLang="ru-RU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Портрет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3"/>
              </a:rPr>
              <a:t>http://upload.wikimedia.org/wikipedia/commons/c/c4/Moscow_School_of_Painting%2C_Sculpture_and_Architecture.jpg</a:t>
            </a:r>
            <a:r>
              <a:rPr lang="ru-RU" altLang="ru-RU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Московское училище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4"/>
              </a:rPr>
              <a:t>http://upload.wikimedia.org/wikipedia/commons/4/41/Savrasov_%28by_Iosif_Volkov%29.jpg</a:t>
            </a:r>
            <a:r>
              <a:rPr lang="ru-RU" altLang="ru-RU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А. К. Саврасов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5"/>
              </a:rPr>
              <a:t>http://upload.wikimedia.org/wikipedia/commons/8/84/Polenov_by_Repin.jpg</a:t>
            </a:r>
            <a:r>
              <a:rPr lang="ru-RU" altLang="ru-RU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В. Д. Поленов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6"/>
              </a:rPr>
              <a:t>http://upload.wikimedia.org/wikipedia/commons/0/0a/Mart_levitan.jpg</a:t>
            </a:r>
            <a:r>
              <a:rPr lang="ru-RU" altLang="ru-RU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«Март»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7"/>
              </a:rPr>
              <a:t>http://upload.wikimedia.org/wikipedia/commons/5/57/Levitan_Zolotaya_Osen.jpg</a:t>
            </a:r>
            <a:r>
              <a:rPr lang="ru-RU" altLang="ru-RU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«Золотая осень»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01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«Золотая осень»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0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8077200" cy="5181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alanschool.ru/wp-content/uploads/2019/03/5f90135ddafe356596ab8ec441ba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s00.infourok.ru/images/doc/249/254388/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2.infourok.ru/uploads/ex/0002/0008b291-0e41b6d5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fs00.infourok.ru/images/doc/237/144754/2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180/00113c07-fb02595b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5.infourok.ru/uploads/ex/0610/000c13ff-58fdda22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5.infourok.ru/uploads/ex/0b15/00022df4-1d4fd49d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72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Сочинение по картине И. И. Левитана «Золотая осень»</vt:lpstr>
      <vt:lpstr>«Золотая осень»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Повязала Осень пёстрый фартук И ведёрки с красками взяла. Ранним утром, проходя по парку, листья позолотой обвела.</dc:title>
  <dc:creator>оооооо</dc:creator>
  <cp:lastModifiedBy>root</cp:lastModifiedBy>
  <cp:revision>20</cp:revision>
  <dcterms:created xsi:type="dcterms:W3CDTF">2012-10-16T17:06:18Z</dcterms:created>
  <dcterms:modified xsi:type="dcterms:W3CDTF">2025-04-30T05:03:09Z</dcterms:modified>
</cp:coreProperties>
</file>